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93892" y="0"/>
            <a:ext cx="4756216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423301" y="0"/>
            <a:ext cx="4297397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99003" y="0"/>
            <a:ext cx="4545993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50276" y="0"/>
            <a:ext cx="4843447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38246" y="0"/>
            <a:ext cx="4867507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58579" y="0"/>
            <a:ext cx="8026842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106427" y="0"/>
            <a:ext cx="4931145" cy="685799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37335" y="0"/>
            <a:ext cx="4669329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51729" y="0"/>
            <a:ext cx="4640542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31943" y="0"/>
            <a:ext cx="4680113" cy="685799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43235" y="0"/>
            <a:ext cx="4057530" cy="685799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SM-N935F</dc:creator>
  <dcterms:created xsi:type="dcterms:W3CDTF">2015-05-11T23:30:45Z</dcterms:created>
  <dcterms:modified xsi:type="dcterms:W3CDTF">2020-08-08T01:35:35Z</dcterms:modified>
</cp:coreProperties>
</file>